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3" r:id="rId5"/>
    <p:sldId id="477" r:id="rId6"/>
    <p:sldId id="476" r:id="rId7"/>
    <p:sldId id="475" r:id="rId8"/>
    <p:sldId id="429" r:id="rId9"/>
    <p:sldId id="428" r:id="rId10"/>
    <p:sldId id="474" r:id="rId11"/>
    <p:sldId id="434" r:id="rId12"/>
  </p:sldIdLst>
  <p:sldSz cx="9144000" cy="5715000" type="screen16x10"/>
  <p:notesSz cx="6858000" cy="9144000"/>
  <p:embeddedFontLst>
    <p:embeddedFont>
      <p:font typeface="Orly's Font 2" panose="020B0604020202020204" charset="0"/>
      <p:regular r:id="rId14"/>
    </p:embeddedFont>
    <p:embeddedFont>
      <p:font typeface="Wingdings 2" panose="05020102010507070707" pitchFamily="18" charset="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973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6" d="100"/>
          <a:sy n="86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91674DE-A395-4ABC-B730-9A82153D85B7}" type="datetimeFigureOut">
              <a:rPr lang="en-US"/>
              <a:pPr>
                <a:defRPr/>
              </a:pPr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E053A3C-7899-48AC-8843-4158E40DA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39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9A8533-425C-4305-8EC5-78F82F05346C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530A35-BEB6-47F7-8C83-9C98BA406DBF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C244C4-3F18-4180-8517-263C89AE57EF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752670-BD51-46D2-B313-F25DCD8C1454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752670-BD51-46D2-B313-F25DCD8C1454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752670-BD51-46D2-B313-F25DCD8C1454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EA7A13-B5A4-426D-AE55-4E927B842CF2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5167313"/>
            <a:ext cx="24003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14500" y="914400"/>
            <a:ext cx="6057900" cy="954107"/>
          </a:xfrm>
        </p:spPr>
        <p:txBody>
          <a:bodyPr wrap="square">
            <a:sp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</a:rPr>
              <a:t>How many squares can this rectangle be partitioned into?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43100" y="1828800"/>
            <a:ext cx="5268476" cy="2548746"/>
            <a:chOff x="1828800" y="1851950"/>
            <a:chExt cx="5268476" cy="2548746"/>
          </a:xfrm>
        </p:grpSpPr>
        <p:pic>
          <p:nvPicPr>
            <p:cNvPr id="4" name="Picture 3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215329">
              <a:off x="5315271" y="1879548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5" name="Picture 4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8403226">
              <a:off x="1670489" y="2607115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6" name="Picture 5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06746">
              <a:off x="3865526" y="1875098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7" name="Picture 6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267648">
              <a:off x="2414351" y="1851950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9" name="Picture 8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215329">
              <a:off x="5263559" y="3412107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10" name="Picture 9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06746">
              <a:off x="3813814" y="3407657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11" name="Picture 10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267648">
              <a:off x="2362639" y="3396084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  <p:pic>
          <p:nvPicPr>
            <p:cNvPr id="18" name="Picture 17" descr="tooth pick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8403226">
              <a:off x="5950376" y="2719570"/>
              <a:ext cx="1305211" cy="988589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/>
          <p:cNvSpPr/>
          <p:nvPr/>
        </p:nvSpPr>
        <p:spPr>
          <a:xfrm>
            <a:off x="2971800" y="3361000"/>
            <a:ext cx="2971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2971800" y="2628900"/>
            <a:ext cx="2971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2971800" y="1828800"/>
            <a:ext cx="2971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2892225" y="1646500"/>
            <a:ext cx="3086100" cy="2286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80010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Partition using toothpicks.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5" name="Picture 5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2943062" y="1408228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5" name="Picture 8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267856" y="17960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6" name="Picture 85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274910" y="266695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7" name="Picture 86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274909" y="33282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5" name="Picture 7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2971800" y="29718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6" name="Picture 75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3657600" y="29718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7" name="Picture 76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4457700" y="2971800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8" name="Picture 77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5257800" y="29718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5" name="Picture 1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2576488" y="1767323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6057900" y="1898250"/>
            <a:ext cx="1028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2743200" y="17940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1943100" y="4229100"/>
            <a:ext cx="320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4 + 4 + 4 = 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5029200" y="4229100"/>
            <a:ext cx="182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52" name="Picture 5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2583542" y="2591905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3" name="Picture 52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2583541" y="3299523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6" name="Picture 55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3628862" y="1408228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7" name="Picture 56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4428962" y="1408227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8" name="Picture 57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5229062" y="1408228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9" name="Picture 58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5633431" y="1807644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0" name="Picture 5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5640485" y="2609076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1" name="Picture 6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5640484" y="3316694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0" name="Picture 6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2971800" y="2206426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1" name="Picture 7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3657600" y="2206426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2" name="Picture 7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4457700" y="2206425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3" name="Picture 72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5257800" y="2206426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0" name="Picture 8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033231" y="17960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1" name="Picture 9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040285" y="266695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2" name="Picture 9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040284" y="33282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0" name="Picture 7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2971800" y="36576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1" name="Picture 8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3657600" y="36576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2" name="Picture 8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4457700" y="3657600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3" name="Picture 82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506">
            <a:off x="5257800" y="365760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00" name="Picture 9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833331" y="18177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01" name="Picture 10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840385" y="2688651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02" name="Picture 10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840384" y="3349969"/>
            <a:ext cx="672510" cy="5093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3429000" y="18288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229100" y="18288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042225" y="18403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27432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34290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42291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50292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2743200" y="333785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3429000" y="333785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4229100" y="33725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04" name="Text Placeholder 2"/>
          <p:cNvSpPr txBox="1">
            <a:spLocks/>
          </p:cNvSpPr>
          <p:nvPr/>
        </p:nvSpPr>
        <p:spPr bwMode="auto">
          <a:xfrm>
            <a:off x="5006050" y="33610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05" name="Text Placeholder 2"/>
          <p:cNvSpPr txBox="1">
            <a:spLocks/>
          </p:cNvSpPr>
          <p:nvPr/>
        </p:nvSpPr>
        <p:spPr bwMode="auto">
          <a:xfrm>
            <a:off x="6057900" y="2708475"/>
            <a:ext cx="1028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6057900" y="3454130"/>
            <a:ext cx="1028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343400" y="4229100"/>
            <a:ext cx="1028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>
            <a:off x="1257300" y="27432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5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0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00"/>
                            </p:stCondLst>
                            <p:childTnLst>
                              <p:par>
                                <p:cTn id="2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18" grpId="0" animBg="1"/>
      <p:bldP spid="117" grpId="0" animBg="1"/>
      <p:bldP spid="120" grpId="0" animBg="1"/>
      <p:bldP spid="3" grpId="0" build="p"/>
      <p:bldP spid="39" grpId="0" build="p"/>
      <p:bldP spid="40" grpId="0" build="p"/>
      <p:bldP spid="45" grpId="0" build="p"/>
      <p:bldP spid="46" grpId="0" build="p"/>
      <p:bldP spid="35" grpId="0" build="p"/>
      <p:bldP spid="38" grpId="0" build="p"/>
      <p:bldP spid="37" grpId="0" build="p"/>
      <p:bldP spid="41" grpId="0" build="p"/>
      <p:bldP spid="42" grpId="0" build="p"/>
      <p:bldP spid="94" grpId="0" build="p"/>
      <p:bldP spid="95" grpId="0" build="p"/>
      <p:bldP spid="96" grpId="0" build="p"/>
      <p:bldP spid="97" grpId="0" build="p"/>
      <p:bldP spid="98" grpId="0" build="p"/>
      <p:bldP spid="104" grpId="0" build="p"/>
      <p:bldP spid="105" grpId="0" build="p"/>
      <p:bldP spid="106" grpId="0" build="p"/>
      <p:bldP spid="1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same-sized squares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toothpicks.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0"/>
            <a:ext cx="69723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same-sized squares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toothpicks.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71500" y="925975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Quadrilateral – shape with four sides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028700" y="1545225"/>
            <a:ext cx="285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Rectangle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00100" y="1943100"/>
            <a:ext cx="8001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457700" y="1600200"/>
            <a:ext cx="0" cy="3771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257800" y="1555350"/>
            <a:ext cx="285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Square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4229100"/>
            <a:ext cx="3086100" cy="9144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00700" y="4000500"/>
            <a:ext cx="1257300" cy="1143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28600" y="2057400"/>
            <a:ext cx="342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 corners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43300" y="42291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800" y="42291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433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858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160125" y="3601175"/>
            <a:ext cx="158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886200" y="4686300"/>
            <a:ext cx="45561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14300" y="473115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161575" y="5181600"/>
            <a:ext cx="0" cy="419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0" y="2971800"/>
            <a:ext cx="46863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opposite sides are the same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771900" y="4229100"/>
            <a:ext cx="0" cy="9144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5800" y="5143500"/>
            <a:ext cx="30861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85800" y="4229100"/>
            <a:ext cx="30861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85800" y="4229100"/>
            <a:ext cx="0" cy="9144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686300" y="2092125"/>
            <a:ext cx="342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 corners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600700" y="40005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29400" y="40005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294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00700" y="4914900"/>
            <a:ext cx="228600" cy="228600"/>
          </a:xfrm>
          <a:prstGeom prst="rect">
            <a:avLst/>
          </a:prstGeom>
          <a:solidFill>
            <a:srgbClr val="5E9732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343400" y="2560900"/>
            <a:ext cx="2171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sides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6286500" y="3475300"/>
            <a:ext cx="1587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6937575" y="4572000"/>
            <a:ext cx="455613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063925" y="45720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6263350" y="5189800"/>
            <a:ext cx="0" cy="419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341950" y="2950630"/>
            <a:ext cx="4686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same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6858000" y="4000500"/>
            <a:ext cx="0" cy="11430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600700" y="4000500"/>
            <a:ext cx="12573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600700" y="4000500"/>
            <a:ext cx="0" cy="114300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5600700" y="5143500"/>
            <a:ext cx="12573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-114300" y="2514600"/>
            <a:ext cx="2171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sides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41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1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1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01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401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41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41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61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861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361"/>
                            </p:stCondLst>
                            <p:childTnLst>
                              <p:par>
                                <p:cTn id="2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861"/>
                            </p:stCondLst>
                            <p:childTnLst>
                              <p:par>
                                <p:cTn id="2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E973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6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E973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 build="p"/>
      <p:bldP spid="9" grpId="0" animBg="1"/>
      <p:bldP spid="10" grpId="0" animBg="1"/>
      <p:bldP spid="11" grpId="0" build="p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 build="p"/>
      <p:bldP spid="20" grpId="1" build="allAtOnce"/>
      <p:bldP spid="25" grpId="0" build="p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build="p"/>
      <p:bldP spid="35" grpId="0" build="p"/>
      <p:bldP spid="4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1"/>
          <p:cNvSpPr txBox="1">
            <a:spLocks/>
          </p:cNvSpPr>
          <p:nvPr/>
        </p:nvSpPr>
        <p:spPr bwMode="auto">
          <a:xfrm>
            <a:off x="457200" y="1143000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Partition means to separate something into sections.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400300" y="2628900"/>
            <a:ext cx="45720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943100" y="3543300"/>
            <a:ext cx="5600700" cy="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2400300" y="2628900"/>
            <a:ext cx="45720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400300" y="3543300"/>
            <a:ext cx="45720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Text Placeholder 1"/>
          <p:cNvSpPr txBox="1">
            <a:spLocks/>
          </p:cNvSpPr>
          <p:nvPr/>
        </p:nvSpPr>
        <p:spPr bwMode="auto">
          <a:xfrm>
            <a:off x="571500" y="468630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noProof="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Rows go across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/>
      <p:bldP spid="42" grpId="0" animBg="1"/>
      <p:bldP spid="72" grpId="1" animBg="1"/>
      <p:bldP spid="73" grpId="1" animBg="1"/>
      <p:bldP spid="7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1"/>
          <p:cNvSpPr txBox="1">
            <a:spLocks/>
          </p:cNvSpPr>
          <p:nvPr/>
        </p:nvSpPr>
        <p:spPr bwMode="auto">
          <a:xfrm>
            <a:off x="457200" y="1143000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Partition means to separate something into sections.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4" name="Text Placeholder 1"/>
          <p:cNvSpPr txBox="1">
            <a:spLocks/>
          </p:cNvSpPr>
          <p:nvPr/>
        </p:nvSpPr>
        <p:spPr bwMode="auto">
          <a:xfrm>
            <a:off x="457200" y="480060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Columns</a:t>
            </a:r>
            <a:r>
              <a:rPr lang="en-US" sz="2800" noProof="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 go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down.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00300" y="2628900"/>
            <a:ext cx="45720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400300" y="2628900"/>
            <a:ext cx="1493134" cy="18288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893434" y="2628900"/>
            <a:ext cx="1493134" cy="18288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86568" y="2628900"/>
            <a:ext cx="1585732" cy="18288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893434" y="2286000"/>
            <a:ext cx="0" cy="25146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386568" y="2286000"/>
            <a:ext cx="0" cy="25146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uild="p"/>
      <p:bldP spid="72" grpId="0" animBg="1"/>
      <p:bldP spid="7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4229100" y="2057400"/>
            <a:ext cx="1485900" cy="1600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5" name="Picture 2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7104">
            <a:off x="4275134" y="1541674"/>
            <a:ext cx="1367477" cy="103575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485900" y="914400"/>
            <a:ext cx="69723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Squares are four-sided shapes. All sides are the same length. 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15" name="Picture 1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476407" y="2294910"/>
            <a:ext cx="1477685" cy="111922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67648">
            <a:off x="4303962" y="3153740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0" name="Picture 2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933847" y="2322229"/>
            <a:ext cx="1525625" cy="115553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1" name="Picture 2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712385" y="3084720"/>
            <a:ext cx="1374288" cy="104090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2" name="Picture 2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055285" y="3084720"/>
            <a:ext cx="1374288" cy="104090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" name="Picture 25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398183" y="3084719"/>
            <a:ext cx="1374288" cy="104090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7" name="Picture 26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741083" y="3084721"/>
            <a:ext cx="1374288" cy="104090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800100" y="44577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toothpicks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build="p"/>
      <p:bldP spid="2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2514600" y="2286000"/>
            <a:ext cx="4343400" cy="11430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14600" y="2057400"/>
            <a:ext cx="4343400" cy="1600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914400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partition this rectangle with toothpicks.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7" name="Picture 16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329">
            <a:off x="5504884" y="1561785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5" name="Picture 1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857175" y="2331856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4" name="Picture 13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6746">
            <a:off x="4052212" y="157668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67648">
            <a:off x="2566312" y="1553541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0" name="Picture 29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231831" y="2349157"/>
            <a:ext cx="1399804" cy="106023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3" name="Picture 32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719204" y="2352095"/>
            <a:ext cx="1396883" cy="105802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26289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4864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114800" y="26289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3200400" y="3886200"/>
            <a:ext cx="320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3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18" name="Picture 17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6161765" y="2381396"/>
            <a:ext cx="1364542" cy="103352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47" name="Straight Arrow Connector 46"/>
          <p:cNvCxnSpPr/>
          <p:nvPr/>
        </p:nvCxnSpPr>
        <p:spPr>
          <a:xfrm>
            <a:off x="1257300" y="28575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97104">
            <a:off x="2565767" y="3142216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9" name="Picture 28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6746">
            <a:off x="4051752" y="3142918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Picture 3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329">
            <a:off x="5538160" y="3150410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 animBg="1"/>
      <p:bldP spid="23" grpId="0" animBg="1"/>
      <p:bldP spid="3" grpId="0" build="p"/>
      <p:bldP spid="35" grpId="0" build="p"/>
      <p:bldP spid="37" grpId="0" build="p"/>
      <p:bldP spid="38" grpId="0" build="p"/>
      <p:bldP spid="4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400300" y="3543300"/>
            <a:ext cx="4229100" cy="6858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400300" y="2171700"/>
            <a:ext cx="4229100" cy="6858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400300" y="1714500"/>
            <a:ext cx="4343400" cy="30861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0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329">
            <a:off x="5406929" y="4279848"/>
            <a:ext cx="133677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2" name="Picture 21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6746">
            <a:off x="3922129" y="4275398"/>
            <a:ext cx="133677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3" name="Picture 22" descr="tooth pic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67648">
            <a:off x="2400300" y="4229100"/>
            <a:ext cx="133677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7" name="Picture 16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329">
            <a:off x="5387657" y="126138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5" name="Picture 14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742875" y="1988956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4" name="Picture 13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6746">
            <a:off x="3937912" y="125693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67648">
            <a:off x="2452011" y="1229771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6" name="Picture 15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1734002" y="3524754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" name="Picture 25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15329">
            <a:off x="5335945" y="2793948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7" name="Picture 26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6746">
            <a:off x="3886200" y="2789498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8" name="Picture 27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67648">
            <a:off x="2400300" y="2743200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0" name="Picture 29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165262" y="2101411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Picture 30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3156389" y="363720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3" name="Picture 32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651162" y="2101411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4" name="Picture 33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4642289" y="363720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2514600" y="22860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372100" y="22860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000500" y="22860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2514600" y="36576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4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4000500" y="36576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5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5486400" y="36576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6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2971800" y="4914900"/>
            <a:ext cx="320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6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18" name="Picture 17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6022762" y="2101411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9" name="Picture 18" descr="tooth pic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3226">
            <a:off x="6013889" y="3637209"/>
            <a:ext cx="1305211" cy="98858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47" name="Straight Arrow Connector 46"/>
          <p:cNvCxnSpPr/>
          <p:nvPr/>
        </p:nvCxnSpPr>
        <p:spPr>
          <a:xfrm>
            <a:off x="1371600" y="32004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57200" y="914400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partition this rectangle with toothpicks.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4" grpId="0" animBg="1"/>
      <p:bldP spid="50" grpId="0" animBg="1"/>
      <p:bldP spid="35" grpId="0" build="p"/>
      <p:bldP spid="37" grpId="0" build="p"/>
      <p:bldP spid="38" grpId="0" build="p"/>
      <p:bldP spid="40" grpId="0" build="p"/>
      <p:bldP spid="41" grpId="0" build="p"/>
      <p:bldP spid="42" grpId="0" build="p"/>
      <p:bldP spid="4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149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914400"/>
            <a:ext cx="731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Instead of counting each square, you can add the squares in each row.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6100" y="2171700"/>
            <a:ext cx="2743200" cy="1828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861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00500" y="21717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861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05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14900" y="3086100"/>
            <a:ext cx="914400" cy="914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9718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1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8862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2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810725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3018100" y="334942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4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863050" y="333785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5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789025" y="3326275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6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0861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8862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800600" y="24003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715000" y="2400300"/>
            <a:ext cx="16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086100" y="4572000"/>
            <a:ext cx="16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3 + 3 = 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0861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8862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914900" y="33147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  <a:sym typeface="Wingdings 2"/>
              </a:rPr>
              <a:t>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753100" y="3467100"/>
            <a:ext cx="16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114800" y="4572000"/>
            <a:ext cx="3052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6 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714500" y="27432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747775" y="358815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build="p"/>
      <p:bldP spid="11" grpId="1" build="allAtOnce"/>
      <p:bldP spid="12" grpId="0" build="p"/>
      <p:bldP spid="12" grpId="1" build="allAtOnce"/>
      <p:bldP spid="13" grpId="0" build="p"/>
      <p:bldP spid="13" grpId="1" build="allAtOnce"/>
      <p:bldP spid="14" grpId="0" build="p"/>
      <p:bldP spid="14" grpId="1" build="allAtOnce"/>
      <p:bldP spid="15" grpId="0" build="p"/>
      <p:bldP spid="15" grpId="1" build="allAtOnce"/>
      <p:bldP spid="16" grpId="0" build="p"/>
      <p:bldP spid="16" grpId="1" build="allAtOnce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6327</TotalTime>
  <Words>211</Words>
  <Application>Microsoft Office PowerPoint</Application>
  <PresentationFormat>On-screen Show (16:10)</PresentationFormat>
  <Paragraphs>78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Courier New</vt:lpstr>
      <vt:lpstr>Orly's Font 2</vt:lpstr>
      <vt:lpstr>Wingdings</vt:lpstr>
      <vt:lpstr>Wingdings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272</cp:revision>
  <dcterms:created xsi:type="dcterms:W3CDTF">2011-06-12T17:04:43Z</dcterms:created>
  <dcterms:modified xsi:type="dcterms:W3CDTF">2015-06-07T15:24:50Z</dcterms:modified>
</cp:coreProperties>
</file>